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30" y="-28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713405"/>
            <a:ext cx="10363200" cy="1002681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26892"/>
            <a:ext cx="9144000" cy="6953434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72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2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533356"/>
            <a:ext cx="2628900" cy="244070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533356"/>
            <a:ext cx="7734300" cy="2440702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7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19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180114"/>
            <a:ext cx="10515600" cy="11980175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9273626"/>
            <a:ext cx="10515600" cy="630009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95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666780"/>
            <a:ext cx="5181600" cy="1827360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666780"/>
            <a:ext cx="5181600" cy="1827360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33362"/>
            <a:ext cx="10515600" cy="556675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7060106"/>
            <a:ext cx="5157787" cy="34600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0520155"/>
            <a:ext cx="5157787" cy="1547356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7060106"/>
            <a:ext cx="5183188" cy="34600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0520155"/>
            <a:ext cx="5183188" cy="1547356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5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0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6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20028"/>
            <a:ext cx="3932237" cy="67200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146734"/>
            <a:ext cx="6172200" cy="204669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8640127"/>
            <a:ext cx="3932237" cy="1600690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88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20028"/>
            <a:ext cx="3932237" cy="67200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146734"/>
            <a:ext cx="6172200" cy="20466969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8640127"/>
            <a:ext cx="3932237" cy="1600690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0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33362"/>
            <a:ext cx="1051560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7666780"/>
            <a:ext cx="1051560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6693734"/>
            <a:ext cx="274320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62D2-AE4F-49ED-9BD0-EBAF39967E9A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6693734"/>
            <a:ext cx="411480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6693734"/>
            <a:ext cx="274320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3D57-5385-44AF-9691-D09A55554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7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F594996-B6F2-47FD-A957-6EF53E040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666"/>
          <a:stretch/>
        </p:blipFill>
        <p:spPr>
          <a:xfrm>
            <a:off x="0" y="0"/>
            <a:ext cx="12192000" cy="11562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A429D8B-53E2-42E4-908E-53E4D091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427"/>
            <a:ext cx="12192000" cy="37998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59C302-DF1C-4880-B620-53D94BAA5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" y="23431500"/>
            <a:ext cx="12084475" cy="5266624"/>
          </a:xfrm>
          <a:prstGeom prst="rect">
            <a:avLst/>
          </a:prstGeom>
        </p:spPr>
      </p:pic>
      <p:sp>
        <p:nvSpPr>
          <p:cNvPr id="7" name="AutoShape 2" descr="blob:https://web.whatsapp.com/16cff4cd-7d3d-4dd5-ba8a-dce22b251af5">
            <a:extLst>
              <a:ext uri="{FF2B5EF4-FFF2-40B4-BE49-F238E27FC236}">
                <a16:creationId xmlns:a16="http://schemas.microsoft.com/office/drawing/2014/main" id="{8799FEFE-5E85-4CD5-A839-4B860964F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4247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BB2FFFC-3A3C-4C9B-BC56-2524FDEF2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" y="12703424"/>
            <a:ext cx="12191999" cy="729705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205AC45-6EAA-4910-8E01-2366EA2F8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33239"/>
            <a:ext cx="12192000" cy="72970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510E71-20C7-4CE9-BA31-6F44B38AE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" y="20173609"/>
            <a:ext cx="12084474" cy="32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tation Bélgica - Station">
            <a:extLst>
              <a:ext uri="{FF2B5EF4-FFF2-40B4-BE49-F238E27FC236}">
                <a16:creationId xmlns:a16="http://schemas.microsoft.com/office/drawing/2014/main" id="{D354BA71-8FC0-40B8-829D-560CA588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17" y="15076688"/>
            <a:ext cx="5438274" cy="3108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64FFA3-59F8-4C22-B452-C2498BCEDC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5077" y1="10104" x2="58003" y2="10751"/>
                        <a14:backgroundMark x1="43029" y1="20207" x2="40275" y2="28627"/>
                        <a14:backgroundMark x1="40275" y1="28627" x2="40620" y2="29534"/>
                      </a14:backgroundRemoval>
                    </a14:imgEffect>
                  </a14:imgLayer>
                </a14:imgProps>
              </a:ext>
            </a:extLst>
          </a:blip>
          <a:srcRect b="55153"/>
          <a:stretch/>
        </p:blipFill>
        <p:spPr>
          <a:xfrm>
            <a:off x="5462336" y="15433165"/>
            <a:ext cx="5110915" cy="304565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5CB9E72-D906-48B4-BA7C-3DA6FBFB88AC}"/>
              </a:ext>
            </a:extLst>
          </p:cNvPr>
          <p:cNvSpPr/>
          <p:nvPr/>
        </p:nvSpPr>
        <p:spPr>
          <a:xfrm>
            <a:off x="2743201" y="9865895"/>
            <a:ext cx="5438273" cy="2999873"/>
          </a:xfrm>
          <a:prstGeom prst="rect">
            <a:avLst/>
          </a:prstGeom>
          <a:blipFill dpi="0" rotWithShape="1">
            <a:blip r:embed="rId5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64F37FB-F377-419E-B2FA-F514EDFD27C5}"/>
              </a:ext>
            </a:extLst>
          </p:cNvPr>
          <p:cNvSpPr/>
          <p:nvPr/>
        </p:nvSpPr>
        <p:spPr>
          <a:xfrm rot="15863752">
            <a:off x="6108955" y="12951268"/>
            <a:ext cx="304798" cy="41166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A4E395-0D70-4C3D-9854-3D2BC41E12CC}"/>
              </a:ext>
            </a:extLst>
          </p:cNvPr>
          <p:cNvSpPr/>
          <p:nvPr/>
        </p:nvSpPr>
        <p:spPr>
          <a:xfrm>
            <a:off x="8980491" y="16090798"/>
            <a:ext cx="385010" cy="21235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9F16F4-0722-48EA-BD61-1942877BAE1D}"/>
              </a:ext>
            </a:extLst>
          </p:cNvPr>
          <p:cNvSpPr/>
          <p:nvPr/>
        </p:nvSpPr>
        <p:spPr>
          <a:xfrm>
            <a:off x="2743200" y="10488668"/>
            <a:ext cx="5438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um curso para alavancar o psicanalista dentro de</a:t>
            </a:r>
          </a:p>
          <a:p>
            <a:pPr algn="ctr"/>
            <a:r>
              <a:rPr lang="pt-BR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você.</a:t>
            </a:r>
          </a:p>
        </p:txBody>
      </p:sp>
      <p:sp>
        <p:nvSpPr>
          <p:cNvPr id="9" name="AutoShape 6" descr="blob:https://web.whatsapp.com/643f17c7-20eb-4311-900a-be79ba100f60">
            <a:extLst>
              <a:ext uri="{FF2B5EF4-FFF2-40B4-BE49-F238E27FC236}">
                <a16:creationId xmlns:a16="http://schemas.microsoft.com/office/drawing/2014/main" id="{4BC10006-216A-41AB-98C3-06211B4F3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4247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FADEBDC-1523-4FBA-AFD8-FD756352F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4" b="99306" l="9983" r="89673">
                        <a14:foregroundMark x1="38726" y1="95139" x2="74182" y2="98380"/>
                        <a14:foregroundMark x1="77755" y1="96646" x2="77281" y2="99306"/>
                        <a14:foregroundMark x1="51119" y1="46528" x2="54217" y2="49537"/>
                        <a14:backgroundMark x1="10843" y1="56713" x2="85026" y2="23843"/>
                        <a14:backgroundMark x1="85026" y1="23843" x2="84854" y2="20833"/>
                        <a14:backgroundMark x1="67470" y1="31019" x2="79174" y2="81713"/>
                        <a14:backgroundMark x1="79174" y1="81713" x2="80551" y2="84491"/>
                        <a14:backgroundMark x1="52668" y1="42130" x2="61446" y2="50694"/>
                        <a14:backgroundMark x1="58176" y1="22917" x2="25990" y2="33565"/>
                        <a14:backgroundMark x1="40275" y1="19676" x2="35628" y2="44907"/>
                        <a14:backgroundMark x1="42341" y1="32639" x2="37177" y2="38889"/>
                        <a14:backgroundMark x1="36317" y1="42593" x2="29260" y2="82176"/>
                        <a14:backgroundMark x1="25301" y1="69444" x2="25990" y2="49537"/>
                        <a14:backgroundMark x1="28399" y1="49537" x2="23580" y2="66204"/>
                        <a14:backgroundMark x1="57831" y1="80556" x2="70568" y2="82407"/>
                        <a14:backgroundMark x1="70568" y1="82407" x2="76325" y2="87794"/>
                        <a14:backgroundMark x1="59897" y1="79630" x2="60241" y2="74306"/>
                        <a14:backgroundMark x1="74527" y1="89120" x2="81756" y2="95602"/>
                        <a14:backgroundMark x1="80034" y1="90278" x2="79002" y2="886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7530" y="14811845"/>
            <a:ext cx="4778906" cy="355333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CF322E1-F6DE-4A61-949E-0A93D6F34BA9}"/>
              </a:ext>
            </a:extLst>
          </p:cNvPr>
          <p:cNvSpPr/>
          <p:nvPr/>
        </p:nvSpPr>
        <p:spPr>
          <a:xfrm rot="16200000">
            <a:off x="7202907" y="16279218"/>
            <a:ext cx="304797" cy="41166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678848-58F8-44DE-95B8-7005B2E94402}"/>
              </a:ext>
            </a:extLst>
          </p:cNvPr>
          <p:cNvSpPr/>
          <p:nvPr/>
        </p:nvSpPr>
        <p:spPr>
          <a:xfrm>
            <a:off x="3301586" y="15920459"/>
            <a:ext cx="385010" cy="2071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34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10</Words>
  <Application>Microsoft Office PowerPoint</Application>
  <PresentationFormat>Personalizar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Bernard MT Condensed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mendanha</dc:creator>
  <cp:lastModifiedBy>marcio mendanha</cp:lastModifiedBy>
  <cp:revision>8</cp:revision>
  <dcterms:created xsi:type="dcterms:W3CDTF">2020-08-28T22:52:37Z</dcterms:created>
  <dcterms:modified xsi:type="dcterms:W3CDTF">2020-08-29T20:14:36Z</dcterms:modified>
</cp:coreProperties>
</file>