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41EA2-1E02-476E-A641-93443AD7A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609F1C-11CB-4E26-A0BB-28048232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BB1AF5-440B-4B1E-88A7-25DDA66D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AAC81C-8226-4DB8-80A7-50315FD1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B863BC-98A0-46B6-8139-6A2F52AF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86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48437-2C2D-445B-BA0F-4D5E3C0B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B997F0-897B-4E63-8ECB-3D5F92088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EFCF-F0F9-4D80-9BBC-F2BFCE91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7ECFC9-639F-4668-9051-3D435B98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415834-9CB3-4C57-92DC-0FA8813E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18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BD7CAC-FDA6-4CA6-A800-8CA7AEE2C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AC6402-A71C-4A65-96E8-010C411B0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F6707D-BCB6-41CF-8958-20B59463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C7497A-379B-465F-8AA7-8AEC9985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E7CE81-3025-4C77-AEB6-0C78E8D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1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8222E-2FE7-420F-A9F8-E935AF6C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DD6B7E-10DF-4529-8209-F0DF32F1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425394-C570-4656-895C-8C0B6B66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F14EE-23AC-48AA-B582-D701FC31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807707-A31E-4A9C-AB98-465F8864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04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4480B-480D-463B-A5D0-C9506243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75EDAB-047D-416C-8F7A-2BF6AE00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DF601E-A4F5-4866-A431-8B0A5AB5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C5D312-2481-4D9B-8929-6F1C4388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0EE78-19F0-4B7D-8673-2503D952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19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435B6-14C7-49C3-86B6-B5F9266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98F414-DF2E-49EF-8F7F-36185EB98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B232B2-E97E-4987-95E4-692F6A3F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9C586D-9A16-450C-B1D3-B57A663B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5E9FA4-F5AC-45E1-8671-108C4F3D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2E3FB8-03A7-496A-BC22-6B1E898B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85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E0BF4-A058-4B88-83B3-C3F26D93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0AC9CE-0B2B-45D1-A0EA-458928FC6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4A7EBE-9AFB-4C04-8703-DC688AA80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026FF0-DC67-4EAB-A3B1-372412053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4607F9-88EA-4A87-A546-95E4B3914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178282-0D35-42A9-B61A-5F895FA7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6C4236-6A12-4EA1-8D08-AB822AA8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AB60AE-0272-43B4-B7F8-A12EC872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47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32FEF-D442-4544-B0BB-588FCCC8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3D95F9-1A1D-47E0-961C-BB4292D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F21C6-6287-453B-B999-D5B4252D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436ED34-39A2-48DC-A27A-59ECE60F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9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F3FE3B-8F4A-4875-8069-7FFD7630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6ECB68-2B4F-4A00-9100-F93B550E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E71E72-AAFA-4408-9653-08058DE6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61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53DEB-2E3D-43D8-B675-408960C0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C7227-11AE-4FA8-8CCD-329FD3C02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991031-6D26-4625-B057-AAF7CDDA8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52A357-3B00-4263-BDCF-400A8AF7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680676-8386-40D6-B167-A8DA6B97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75D853-B26B-4B00-853C-6063894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1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E0A9D-C941-456D-B577-71006F5B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D504A6-97C8-4D3F-8C9F-E8EC34C7A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642681-3D5F-4745-9AE4-06FFF8E9C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B87584-FF8C-4A2A-B1D3-5827D724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0FFFC9-9D12-452D-897A-C676E830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D3C2E5-217F-4607-9C83-A484048F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99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C4E254-FF9B-42EA-9825-B0422D6E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ABB4E-B00A-4D3A-93B6-35331A751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0F76ED-AC4D-4858-AC95-F2608B480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3AE1-CC9B-4DF2-A222-6B2583E25E7A}" type="datetimeFigureOut">
              <a:rPr lang="pt-BR" smtClean="0"/>
              <a:t>08/08/2020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790A7-A8A0-4697-BE53-4F76F77D8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B760DE-5E12-4594-976F-0CFA61997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9CDD-32B9-4963-B7B3-E5A5A3764C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68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65BFED1-BDCF-4C62-9FFC-09D7ECFE0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FC7C49-DFEF-4357-BD7E-C51FD2F1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3294">
            <a:off x="4817277" y="1575486"/>
            <a:ext cx="3607070" cy="2568736"/>
          </a:xfrm>
          <a:prstGeom prst="rect">
            <a:avLst/>
          </a:prstGeom>
        </p:spPr>
      </p:pic>
      <p:pic>
        <p:nvPicPr>
          <p:cNvPr id="1026" name="Picture 2" descr="Vídeos – IBCP Psicanálise">
            <a:extLst>
              <a:ext uri="{FF2B5EF4-FFF2-40B4-BE49-F238E27FC236}">
                <a16:creationId xmlns:a16="http://schemas.microsoft.com/office/drawing/2014/main" id="{0D0DD386-9474-4044-ABC2-68539DD4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123">
            <a:off x="4987829" y="1603931"/>
            <a:ext cx="921809" cy="4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307856-8F6D-4DDD-9A20-66064AC54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293" y1="55729" x2="49805" y2="53516"/>
                        <a14:foregroundMark x1="53613" y1="55990" x2="53223" y2="54297"/>
                        <a14:foregroundMark x1="57227" y1="57422" x2="56348" y2="54688"/>
                        <a14:backgroundMark x1="40918" y1="27734" x2="66211" y2="51953"/>
                        <a14:backgroundMark x1="53320" y1="23828" x2="74805" y2="29036"/>
                        <a14:backgroundMark x1="60449" y1="27083" x2="69434" y2="60807"/>
                        <a14:backgroundMark x1="39844" y1="25260" x2="38477" y2="50911"/>
                        <a14:backgroundMark x1="39551" y1="48438" x2="71191" y2="52474"/>
                        <a14:backgroundMark x1="46680" y1="55339" x2="59375" y2="5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9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mendanha</dc:creator>
  <cp:lastModifiedBy>marcio mendanha</cp:lastModifiedBy>
  <cp:revision>2</cp:revision>
  <dcterms:created xsi:type="dcterms:W3CDTF">2020-08-08T10:48:22Z</dcterms:created>
  <dcterms:modified xsi:type="dcterms:W3CDTF">2020-08-08T19:41:18Z</dcterms:modified>
</cp:coreProperties>
</file>